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42"/>
  </p:notesMasterIdLst>
  <p:sldIdLst>
    <p:sldId id="256" r:id="rId5"/>
    <p:sldId id="259" r:id="rId6"/>
    <p:sldId id="445" r:id="rId7"/>
    <p:sldId id="476" r:id="rId8"/>
    <p:sldId id="447" r:id="rId9"/>
    <p:sldId id="448" r:id="rId10"/>
    <p:sldId id="449" r:id="rId11"/>
    <p:sldId id="473" r:id="rId12"/>
    <p:sldId id="471" r:id="rId13"/>
    <p:sldId id="472" r:id="rId14"/>
    <p:sldId id="474" r:id="rId15"/>
    <p:sldId id="451" r:id="rId16"/>
    <p:sldId id="261" r:id="rId17"/>
    <p:sldId id="480" r:id="rId18"/>
    <p:sldId id="450" r:id="rId19"/>
    <p:sldId id="430" r:id="rId20"/>
    <p:sldId id="422" r:id="rId21"/>
    <p:sldId id="477" r:id="rId22"/>
    <p:sldId id="459" r:id="rId23"/>
    <p:sldId id="475" r:id="rId24"/>
    <p:sldId id="478" r:id="rId25"/>
    <p:sldId id="452" r:id="rId26"/>
    <p:sldId id="453" r:id="rId27"/>
    <p:sldId id="454" r:id="rId28"/>
    <p:sldId id="455" r:id="rId29"/>
    <p:sldId id="456" r:id="rId30"/>
    <p:sldId id="458" r:id="rId31"/>
    <p:sldId id="457" r:id="rId32"/>
    <p:sldId id="462" r:id="rId33"/>
    <p:sldId id="463" r:id="rId34"/>
    <p:sldId id="464" r:id="rId35"/>
    <p:sldId id="465" r:id="rId36"/>
    <p:sldId id="466" r:id="rId37"/>
    <p:sldId id="468" r:id="rId38"/>
    <p:sldId id="470" r:id="rId39"/>
    <p:sldId id="479" r:id="rId40"/>
    <p:sldId id="414" r:id="rId41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7"/>
    <a:srgbClr val="A3C644"/>
    <a:srgbClr val="7F993A"/>
    <a:srgbClr val="D2CB3E"/>
    <a:srgbClr val="EFF2DC"/>
    <a:srgbClr val="0E4550"/>
    <a:srgbClr val="39C2D7"/>
    <a:srgbClr val="B22746"/>
    <a:srgbClr val="D28899"/>
    <a:srgbClr val="B5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4070" autoAdjust="0"/>
  </p:normalViewPr>
  <p:slideViewPr>
    <p:cSldViewPr snapToGrid="0">
      <p:cViewPr varScale="1">
        <p:scale>
          <a:sx n="95" d="100"/>
          <a:sy n="95" d="100"/>
        </p:scale>
        <p:origin x="1090" y="6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5/22/2019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51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71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8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4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0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4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54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29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7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5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3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42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6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5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4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8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0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50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47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8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9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FRIENDS day: Big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May 2019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402057" y="476820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Sergei Stafeev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1F79D7-0036-4A8B-97B5-F4C0D21844B2}"/>
              </a:ext>
            </a:extLst>
          </p:cNvPr>
          <p:cNvSpPr txBox="1">
            <a:spLocks/>
          </p:cNvSpPr>
          <p:nvPr/>
        </p:nvSpPr>
        <p:spPr>
          <a:xfrm>
            <a:off x="660399" y="3677962"/>
            <a:ext cx="5817746" cy="277768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txBody>
          <a:bodyPr wrap="none" lIns="68580" tIns="27432" rIns="68580" bIns="3429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FontTx/>
              <a:buNone/>
              <a:defRPr sz="1400" kern="1200" cap="all" baseline="0">
                <a:solidFill>
                  <a:srgbClr val="FFFFFF"/>
                </a:solidFill>
                <a:latin typeface="Arial Black"/>
                <a:ea typeface="+mn-ea"/>
                <a:cs typeface="Arial Black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2E95E-8A1C-4DDF-B990-5CAC81161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067" y="2879524"/>
            <a:ext cx="4089196" cy="277768"/>
          </a:xfrm>
        </p:spPr>
        <p:txBody>
          <a:bodyPr/>
          <a:lstStyle/>
          <a:p>
            <a:r>
              <a:rPr lang="en-US" dirty="0"/>
              <a:t>Typical day of a big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YARN</a:t>
            </a:r>
          </a:p>
        </p:txBody>
      </p:sp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BAAF59C4-AC8B-49DB-860E-D6461111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60" y="930442"/>
            <a:ext cx="5094079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6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mapreduce</a:t>
            </a:r>
            <a:endParaRPr lang="en-US" cap="all" dirty="0"/>
          </a:p>
        </p:txBody>
      </p:sp>
      <p:pic>
        <p:nvPicPr>
          <p:cNvPr id="1030" name="Picture 6" descr="ÐÐ°ÑÑÐ¸Ð½ÐºÐ¸ Ð¿Ð¾ Ð·Ð°Ð¿ÑÐ¾ÑÑ mapreduce">
            <a:extLst>
              <a:ext uri="{FF2B5EF4-FFF2-40B4-BE49-F238E27FC236}">
                <a16:creationId xmlns:a16="http://schemas.microsoft.com/office/drawing/2014/main" id="{9EF0ABCA-2119-420F-90C2-9EA4C21C7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1"/>
          <a:stretch/>
        </p:blipFill>
        <p:spPr bwMode="auto">
          <a:xfrm>
            <a:off x="611866" y="958596"/>
            <a:ext cx="7920268" cy="3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85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</a:t>
            </a:r>
          </a:p>
        </p:txBody>
      </p:sp>
      <p:pic>
        <p:nvPicPr>
          <p:cNvPr id="409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021C583-87DE-4EA2-AF89-D53DE796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" y="797773"/>
            <a:ext cx="7736305" cy="3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0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228034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DBC2D81-3F50-4E10-B984-F06AE7DA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41" y="194462"/>
            <a:ext cx="7597518" cy="475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big data memes">
            <a:extLst>
              <a:ext uri="{FF2B5EF4-FFF2-40B4-BE49-F238E27FC236}">
                <a16:creationId xmlns:a16="http://schemas.microsoft.com/office/drawing/2014/main" id="{AF5B5CA8-B55C-4E2D-A7B5-F10E316F6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7" y="244046"/>
            <a:ext cx="8118225" cy="465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4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464547"/>
                </a:solidFill>
              </a:rPr>
              <a:t>STACKOVERFLOW</a:t>
            </a:r>
            <a:r>
              <a:rPr lang="en-US" cap="all" dirty="0"/>
              <a:t> DATA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17364-1836-4E47-AEA2-803A5FE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1" y="1019431"/>
            <a:ext cx="5888557" cy="35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DATA 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83C3A-BCDF-4304-B3B2-2C3CBC22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78" y="833841"/>
            <a:ext cx="1100690" cy="11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0FF6-DA78-4070-A15C-EF91766BB6D3}"/>
              </a:ext>
            </a:extLst>
          </p:cNvPr>
          <p:cNvSpPr txBox="1"/>
          <p:nvPr/>
        </p:nvSpPr>
        <p:spPr>
          <a:xfrm>
            <a:off x="631400" y="4037356"/>
            <a:ext cx="235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Stack </a:t>
            </a:r>
            <a:r>
              <a:rPr lang="en-US" sz="1600" dirty="0">
                <a:solidFill>
                  <a:srgbClr val="464547"/>
                </a:solidFill>
                <a:latin typeface="Arial Black" panose="020B0A04020102020204" pitchFamily="34" charset="0"/>
                <a:cs typeface="Trebuchet MS"/>
              </a:rPr>
              <a:t>Exchange</a:t>
            </a:r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5417-4CC6-413C-A9F6-248FF8F71933}"/>
              </a:ext>
            </a:extLst>
          </p:cNvPr>
          <p:cNvSpPr txBox="1"/>
          <p:nvPr/>
        </p:nvSpPr>
        <p:spPr>
          <a:xfrm>
            <a:off x="956950" y="1944506"/>
            <a:ext cx="181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4444"/>
                </a:solidFill>
                <a:latin typeface="Arial Black" panose="020B0A04020102020204" pitchFamily="34" charset="0"/>
                <a:cs typeface="Trebuchet MS"/>
              </a:rPr>
              <a:t>Public dump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2C357-F438-4FDB-B830-645FB38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41" y="2893453"/>
            <a:ext cx="1019168" cy="1019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B4CD1-2DDC-497D-BC60-AF3F0AC3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329" y="842210"/>
            <a:ext cx="4247652" cy="37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32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820405" cy="107798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5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ÐÐ°ÑÑÐ¸Ð½ÐºÐ¸ Ð¿Ð¾ Ð·Ð°Ð¿ÑÐ¾ÑÑ hadoop memes">
            <a:extLst>
              <a:ext uri="{FF2B5EF4-FFF2-40B4-BE49-F238E27FC236}">
                <a16:creationId xmlns:a16="http://schemas.microsoft.com/office/drawing/2014/main" id="{69B2A0A8-541C-49B7-A557-FE045D13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11" y="238819"/>
            <a:ext cx="4626978" cy="46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Hortonworks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ACB29-8D80-4B10-A400-9E0436A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804503"/>
            <a:ext cx="6954252" cy="3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095260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025250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2735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Problem Overview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2955240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Environment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E0C927-D2F5-41D7-808E-D1A1A2C5C980}"/>
              </a:ext>
            </a:extLst>
          </p:cNvPr>
          <p:cNvGrpSpPr/>
          <p:nvPr/>
        </p:nvGrpSpPr>
        <p:grpSpPr>
          <a:xfrm>
            <a:off x="2501538" y="3885230"/>
            <a:ext cx="3639245" cy="539086"/>
            <a:chOff x="445077" y="3346949"/>
            <a:chExt cx="3639245" cy="539086"/>
          </a:xfrm>
        </p:grpSpPr>
        <p:sp>
          <p:nvSpPr>
            <p:cNvPr id="20" name="Rounded Rectangle 55">
              <a:extLst>
                <a:ext uri="{FF2B5EF4-FFF2-40B4-BE49-F238E27FC236}">
                  <a16:creationId xmlns:a16="http://schemas.microsoft.com/office/drawing/2014/main" id="{CAFD3C3B-ADF0-41FB-A3D7-AB860AB8B325}"/>
                </a:ext>
              </a:extLst>
            </p:cNvPr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2DBE44A-C985-4EA4-A078-224504CFC759}"/>
                </a:ext>
              </a:extLst>
            </p:cNvPr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BA1609-C159-4C14-AE44-51DF7BF19945}"/>
                </a:ext>
              </a:extLst>
            </p:cNvPr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Study: Narrowing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6786345" cy="1324209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study: 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Narrowing down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https://github.com/sergysta/bd-workshop-may.git</a:t>
            </a:r>
          </a:p>
        </p:txBody>
      </p:sp>
    </p:spTree>
    <p:extLst>
      <p:ext uri="{BB962C8B-B14F-4D97-AF65-F5344CB8AC3E}">
        <p14:creationId xmlns:p14="http://schemas.microsoft.com/office/powerpoint/2010/main" val="95869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ÐÐ°ÑÑÐ¸Ð½ÐºÐ¸ Ð¿Ð¾ Ð·Ð°Ð¿ÑÐ¾ÑÑ scala memes">
            <a:extLst>
              <a:ext uri="{FF2B5EF4-FFF2-40B4-BE49-F238E27FC236}">
                <a16:creationId xmlns:a16="http://schemas.microsoft.com/office/drawing/2014/main" id="{11FB99D4-0905-4359-816C-AC52DC22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13" y="251159"/>
            <a:ext cx="6961773" cy="464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6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B734C-10DE-43E3-B780-9E2440E395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778" y="1779613"/>
            <a:ext cx="7440444" cy="15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PROCESS STACKOVERFLOW DUMP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3B77F-3E0A-49C0-B45B-F0D31489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9" y="1723994"/>
            <a:ext cx="7832521" cy="16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4FC2B-07E8-4E72-B039-6F1B286B4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1" t="15547" r="201" b="-723"/>
          <a:stretch/>
        </p:blipFill>
        <p:spPr>
          <a:xfrm>
            <a:off x="1110896" y="1082843"/>
            <a:ext cx="6922207" cy="3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6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67332-D6D0-488D-9AA2-85708A23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5" y="1847787"/>
            <a:ext cx="8192210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ELK: Elasticsearch, </a:t>
            </a:r>
            <a:r>
              <a:rPr lang="en-US" cap="all" dirty="0" err="1"/>
              <a:t>logstash</a:t>
            </a:r>
            <a:r>
              <a:rPr lang="en-US" cap="all" dirty="0"/>
              <a:t>, </a:t>
            </a:r>
            <a:r>
              <a:rPr lang="en-US" cap="all" dirty="0" err="1"/>
              <a:t>kibana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9577D-6E13-4270-8E57-3EBF413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6" y="930442"/>
            <a:ext cx="7044148" cy="3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9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ELASTICSEARCH</a:t>
            </a:r>
          </a:p>
        </p:txBody>
      </p:sp>
      <p:pic>
        <p:nvPicPr>
          <p:cNvPr id="3074" name="Picture 2" descr="ÐÐ°ÑÑÐ¸Ð½ÐºÐ¸ Ð¿Ð¾ Ð·Ð°Ð¿ÑÐ¾ÑÑ elasticsearch cluster architecture">
            <a:extLst>
              <a:ext uri="{FF2B5EF4-FFF2-40B4-BE49-F238E27FC236}">
                <a16:creationId xmlns:a16="http://schemas.microsoft.com/office/drawing/2014/main" id="{82EB621E-6F71-4E92-B612-8DA2A184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5" y="1275472"/>
            <a:ext cx="8641850" cy="25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2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data for 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2CD36-C9A0-4383-AE54-301B04DB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02605"/>
            <a:ext cx="8686800" cy="21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Spark streaming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54FE9-09F8-4B8D-9170-4869379246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03201" y="1025010"/>
            <a:ext cx="6737597" cy="1315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11122-FB88-4206-9146-4A8B61553C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30621" y="2925396"/>
            <a:ext cx="6682757" cy="1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Add streaming 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7772-D164-4242-BEF3-4EA1A674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4" y="1932161"/>
            <a:ext cx="8007452" cy="12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kafka</a:t>
            </a:r>
            <a:endParaRPr lang="en-US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02A-CA3E-45A4-9400-28D2E8F2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8" y="962588"/>
            <a:ext cx="6386804" cy="36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logstash</a:t>
            </a:r>
            <a:endParaRPr lang="en-US" cap="all" dirty="0"/>
          </a:p>
        </p:txBody>
      </p:sp>
      <p:pic>
        <p:nvPicPr>
          <p:cNvPr id="2050" name="Picture 2" descr="ÐÐ°ÑÑÐ¸Ð½ÐºÐ¸ Ð¿Ð¾ Ð·Ð°Ð¿ÑÐ¾ÑÑ logstash">
            <a:extLst>
              <a:ext uri="{FF2B5EF4-FFF2-40B4-BE49-F238E27FC236}">
                <a16:creationId xmlns:a16="http://schemas.microsoft.com/office/drawing/2014/main" id="{E1E8C42C-D550-4DC5-9474-D3656AA0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" y="826051"/>
            <a:ext cx="8702842" cy="37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61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Provide streaming data for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9315C-0D8A-4C71-8E4C-DA1ADC95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8" y="1759684"/>
            <a:ext cx="8404484" cy="16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59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70969-272B-470B-A382-271C5A9D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2" y="1240943"/>
            <a:ext cx="8393236" cy="26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0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Never stop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8B3-A346-46BA-9D2A-5D7A0C99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40" y="762000"/>
            <a:ext cx="5787119" cy="40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2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ÐÐ°ÑÑÐ¸Ð½ÐºÐ¸ Ð¿Ð¾ Ð·Ð°Ð¿ÑÐ¾ÑÑ hadoop memes">
            <a:extLst>
              <a:ext uri="{FF2B5EF4-FFF2-40B4-BE49-F238E27FC236}">
                <a16:creationId xmlns:a16="http://schemas.microsoft.com/office/drawing/2014/main" id="{E41057DC-EBA6-43B1-9C30-127D9C13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91" y="222211"/>
            <a:ext cx="8358418" cy="469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36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big data memes">
            <a:extLst>
              <a:ext uri="{FF2B5EF4-FFF2-40B4-BE49-F238E27FC236}">
                <a16:creationId xmlns:a16="http://schemas.microsoft.com/office/drawing/2014/main" id="{EF3EC2E7-5823-42F4-9BE5-FDDCAF51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85" y="242261"/>
            <a:ext cx="6075229" cy="46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2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333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6" y="1772546"/>
            <a:ext cx="7041747" cy="19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hadoop</a:t>
            </a:r>
            <a:endParaRPr lang="en-US" cap="all" dirty="0"/>
          </a:p>
        </p:txBody>
      </p:sp>
      <p:pic>
        <p:nvPicPr>
          <p:cNvPr id="3074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D1C4D0BE-D57F-4CF0-BCFC-6E2C79663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5" b="5342"/>
          <a:stretch/>
        </p:blipFill>
        <p:spPr bwMode="auto">
          <a:xfrm>
            <a:off x="2000250" y="810126"/>
            <a:ext cx="5143500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6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hdfs</a:t>
            </a:r>
            <a:endParaRPr lang="en-US" cap="all" dirty="0"/>
          </a:p>
        </p:txBody>
      </p:sp>
      <p:pic>
        <p:nvPicPr>
          <p:cNvPr id="1026" name="Picture 2" descr="HDFS_2">
            <a:extLst>
              <a:ext uri="{FF2B5EF4-FFF2-40B4-BE49-F238E27FC236}">
                <a16:creationId xmlns:a16="http://schemas.microsoft.com/office/drawing/2014/main" id="{C7AA654A-6691-4A19-B4DC-B67B2883A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/>
          <a:stretch/>
        </p:blipFill>
        <p:spPr bwMode="auto">
          <a:xfrm>
            <a:off x="1624826" y="903005"/>
            <a:ext cx="5894347" cy="371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583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2BFC51-01A4-4F2B-A31B-52BB30407D5B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14694</TotalTime>
  <Words>176</Words>
  <Application>Microsoft Office PowerPoint</Application>
  <PresentationFormat>On-screen Show (16:9)</PresentationFormat>
  <Paragraphs>83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Calibri</vt:lpstr>
      <vt:lpstr>Lucida Grande</vt:lpstr>
      <vt:lpstr>Trebuchet MS</vt:lpstr>
      <vt:lpstr>Default_Theme_New_Branding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 PROBLEM OVERVIEW</vt:lpstr>
      <vt:lpstr>PowerPoint Presentation</vt:lpstr>
      <vt:lpstr>PowerPoint Presentation</vt:lpstr>
      <vt:lpstr>PowerPoint Presentation</vt:lpstr>
      <vt:lpstr>Case study:  Environment</vt:lpstr>
      <vt:lpstr>PowerPoint Presentation</vt:lpstr>
      <vt:lpstr>PowerPoint Presentation</vt:lpstr>
      <vt:lpstr>Case study:  Narrowing down https://github.com/sergysta/bd-workshop-may.git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Sergei Stafeev</cp:lastModifiedBy>
  <cp:revision>468</cp:revision>
  <dcterms:created xsi:type="dcterms:W3CDTF">2016-08-01T14:14:36Z</dcterms:created>
  <dcterms:modified xsi:type="dcterms:W3CDTF">2019-05-21T23:07:30Z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